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6"/>
  </p:sldMasterIdLst>
  <p:notesMasterIdLst>
    <p:notesMasterId r:id="rId12"/>
  </p:notesMasterIdLst>
  <p:handoutMasterIdLst>
    <p:handoutMasterId r:id="rId13"/>
  </p:handoutMasterIdLst>
  <p:sldIdLst>
    <p:sldId id="261" r:id="rId7"/>
    <p:sldId id="264" r:id="rId8"/>
    <p:sldId id="262" r:id="rId9"/>
    <p:sldId id="263" r:id="rId10"/>
    <p:sldId id="265" r:id="rId1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0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1732732-9DF5-5343-9671-1F8D28AFB589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AE282AB-1402-2940-B834-0E55D2768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98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9855999-CF69-DA42-8213-22A5CAE5D18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CB6EF1C-AA17-F640-A7A5-6C89FACC0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97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A913A-3D76-A24F-93D7-30008D8DD2C5}" type="slidenum">
              <a:rPr lang="en-US" altLang="en-US" smtClean="0"/>
              <a:t>‹#›</a:t>
            </a:fld>
            <a:endParaRPr lang="en-US" alt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57021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A913A-3D76-A24F-93D7-30008D8DD2C5}" type="slidenum">
              <a:rPr lang="en-US" altLang="en-US" smtClean="0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270224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A913A-3D76-A24F-93D7-30008D8DD2C5}" type="slidenum">
              <a:rPr lang="en-US" altLang="en-US" smtClean="0"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92596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CDOT_PowerPoint_Template-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7918" y="3831921"/>
            <a:ext cx="8271945" cy="1219200"/>
          </a:xfrm>
        </p:spPr>
        <p:txBody>
          <a:bodyPr/>
          <a:lstStyle>
            <a:lvl1pPr algn="l"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presentation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7919" y="5105400"/>
            <a:ext cx="6400800" cy="6604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98463" y="5854700"/>
            <a:ext cx="6650037" cy="546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1376039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8229600" cy="451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FCE5-0C67-4A53-8F92-3CAC2938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250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63525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C9224-0E86-4A9A-8DD9-792BBB065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136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733550"/>
            <a:ext cx="822960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06F5-03C5-4BA5-AE80-2E98A827F3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2720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A913A-3D76-A24F-93D7-30008D8DD2C5}" type="slidenum">
              <a:rPr lang="en-US" altLang="en-US" smtClean="0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545524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A913A-3D76-A24F-93D7-30008D8DD2C5}" type="slidenum">
              <a:rPr lang="en-US" altLang="en-US" smtClean="0"/>
              <a:t>‹#›</a:t>
            </a:fld>
            <a:endParaRPr lang="en-US" alt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32691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A913A-3D76-A24F-93D7-30008D8DD2C5}" type="slidenum">
              <a:rPr lang="en-US" altLang="en-US" smtClean="0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753398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A913A-3D76-A24F-93D7-30008D8DD2C5}" type="slidenum">
              <a:rPr lang="en-US" altLang="en-US" smtClean="0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259490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A913A-3D76-A24F-93D7-30008D8DD2C5}" type="slidenum">
              <a:rPr lang="en-US" altLang="en-US" smtClean="0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670435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A913A-3D76-A24F-93D7-30008D8DD2C5}" type="slidenum">
              <a:rPr lang="en-US" altLang="en-US" smtClean="0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236599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A913A-3D76-A24F-93D7-30008D8DD2C5}" type="slidenum">
              <a:rPr lang="en-US" altLang="en-US" smtClean="0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903334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058F-B960-4439-B370-43D89816EE05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A913A-3D76-A24F-93D7-30008D8DD2C5}" type="slidenum">
              <a:rPr lang="en-US" altLang="en-US" smtClean="0"/>
              <a:t>‹#›</a:t>
            </a:fld>
            <a:endParaRPr lang="en-US" alt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69666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242A913A-3D76-A24F-93D7-30008D8DD2C5}" type="slidenum">
              <a:rPr lang="en-US" altLang="en-US" smtClean="0"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" descr="NCDOT_PowerPoint_Template-03.jpg">
            <a:extLst>
              <a:ext uri="{FF2B5EF4-FFF2-40B4-BE49-F238E27FC236}">
                <a16:creationId xmlns:a16="http://schemas.microsoft.com/office/drawing/2014/main" id="{75CAA486-D358-4804-BECF-CF3E98C6ECDE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85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aratransit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LTV Specification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Samantha B. Green	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February 12, 2020</a:t>
            </a:r>
          </a:p>
        </p:txBody>
      </p:sp>
    </p:spTree>
    <p:extLst>
      <p:ext uri="{BB962C8B-B14F-4D97-AF65-F5344CB8AC3E}">
        <p14:creationId xmlns:p14="http://schemas.microsoft.com/office/powerpoint/2010/main" val="2743484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72D8E-CA0E-4559-8FF7-1B8403414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737557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/>
              <a:t>MEETING 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9ED27-2FCB-4111-B5C3-3049FBE400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Define the kind of vehicle your System needs.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Learn what is available on the market.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Write specifications that accurately describe your requirements.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Announce your Invitation for Bids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Develop a Quality Assurance checklist.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7A7C9A-621B-475A-8CE0-E8A781CF65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LTV SPECIFICATIONS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2C176-64AA-4438-B430-D3C73163F6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959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9562" y="640081"/>
            <a:ext cx="3604638" cy="4123272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 eaLnBrk="1" hangingPunct="1">
              <a:lnSpc>
                <a:spcPct val="90000"/>
              </a:lnSpc>
            </a:pPr>
            <a:r>
              <a:rPr lang="en-US" sz="48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VEHICLE Procurement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555DC149-2D1B-45A0-A570-3D52AB2F640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3591" r="15227"/>
          <a:stretch/>
        </p:blipFill>
        <p:spPr>
          <a:xfrm>
            <a:off x="4571999" y="10"/>
            <a:ext cx="4579241" cy="685799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194857" y="6356350"/>
            <a:ext cx="469082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defTabSz="914400" fontAlgn="auto">
              <a:spcBef>
                <a:spcPts val="0"/>
              </a:spcBef>
              <a:spcAft>
                <a:spcPts val="600"/>
              </a:spcAft>
              <a:defRPr/>
            </a:pPr>
            <a:fld id="{3C2E06F5-03C5-4BA5-AE80-2E98A827F366}" type="slidenum">
              <a:rPr lang="en-US" altLang="en-US">
                <a:solidFill>
                  <a:srgbClr val="FFFFFF"/>
                </a:solidFill>
                <a:latin typeface="Calibri" panose="020F0502020204030204"/>
                <a:ea typeface="+mn-ea"/>
              </a:rPr>
              <a:pPr defTabSz="914400" fontAlgn="auto">
                <a:spcBef>
                  <a:spcPts val="0"/>
                </a:spcBef>
                <a:spcAft>
                  <a:spcPts val="600"/>
                </a:spcAft>
                <a:defRPr/>
              </a:pPr>
              <a:t>3</a:t>
            </a:fld>
            <a:endParaRPr lang="en-US" altLang="en-US">
              <a:solidFill>
                <a:srgbClr val="FFFFFF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41822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022E0A-5804-4B21-AF7C-7D58198B0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SPECIFICATIONS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5886923-1336-4806-AAE8-CEF09851C21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117" b="3117"/>
          <a:stretch>
            <a:fillRect/>
          </a:stretch>
        </p:blipFill>
        <p:spPr/>
      </p:pic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LTV SPECIFICATION MEETING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357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4EE9969-5D57-4FB7-8A28-416251C5F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497860"/>
          </a:xfrm>
        </p:spPr>
        <p:txBody>
          <a:bodyPr>
            <a:normAutofit fontScale="90000"/>
          </a:bodyPr>
          <a:lstStyle/>
          <a:p>
            <a:r>
              <a:rPr lang="en-US" dirty="0"/>
              <a:t>VEHICLE PROCUREMENT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B53C8C-4AF7-47E1-A020-6D0A52E801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Requirements and compliance</a:t>
            </a:r>
          </a:p>
          <a:p>
            <a:r>
              <a:rPr lang="en-US" dirty="0"/>
              <a:t>Pre-Award/Post-Delivery Audits</a:t>
            </a:r>
          </a:p>
          <a:p>
            <a:r>
              <a:rPr lang="en-US" dirty="0"/>
              <a:t>ADA Compliant</a:t>
            </a:r>
          </a:p>
          <a:p>
            <a:r>
              <a:rPr lang="en-US" dirty="0"/>
              <a:t>Buy America/Rolling Stock – Federal Requirements</a:t>
            </a:r>
          </a:p>
          <a:p>
            <a:pPr marL="470916" lvl="1" indent="-342900">
              <a:buFont typeface="+mj-lt"/>
              <a:buAutoNum type="arabicPeriod"/>
            </a:pPr>
            <a:r>
              <a:rPr lang="en-US" dirty="0"/>
              <a:t>Chassis</a:t>
            </a:r>
          </a:p>
          <a:p>
            <a:pPr marL="470916" lvl="1" indent="-342900">
              <a:buFont typeface="+mj-lt"/>
              <a:buAutoNum type="arabicPeriod"/>
            </a:pPr>
            <a:r>
              <a:rPr lang="en-US" dirty="0"/>
              <a:t>Body (exterior)</a:t>
            </a:r>
          </a:p>
          <a:p>
            <a:pPr marL="470916" lvl="1" indent="-342900">
              <a:buFont typeface="+mj-lt"/>
              <a:buAutoNum type="arabicPeriod"/>
            </a:pPr>
            <a:r>
              <a:rPr lang="en-US" dirty="0"/>
              <a:t>Body (</a:t>
            </a:r>
            <a:r>
              <a:rPr lang="en-US" dirty="0" err="1"/>
              <a:t>SEinterior</a:t>
            </a:r>
            <a:r>
              <a:rPr lang="en-US" dirty="0"/>
              <a:t>, Floor design)</a:t>
            </a:r>
          </a:p>
          <a:p>
            <a:pPr marL="470916" lvl="1" indent="-342900">
              <a:buFont typeface="+mj-lt"/>
              <a:buAutoNum type="arabicPeriod"/>
            </a:pPr>
            <a:r>
              <a:rPr lang="en-US" dirty="0"/>
              <a:t>Equipment (standard) mirrors, lights, heaters, windshield wipers and fans.</a:t>
            </a:r>
          </a:p>
          <a:p>
            <a:pPr marL="470916" lvl="1" indent="-342900">
              <a:buFont typeface="+mj-lt"/>
              <a:buAutoNum type="arabicPeriod"/>
            </a:pPr>
            <a:r>
              <a:rPr lang="en-US" dirty="0"/>
              <a:t>Equipment (special) back-up alarm, rustproofing, first-aid kit, wheel wrench and jack, fire extinguisher, emergency reflectors, AC, WC-lift and WC securement devices.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2BFD5A-399B-4368-A10A-4A4D2AFB9D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3472C5-F683-4055-BA82-205BF2ED4AA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42A913A-3D76-A24F-93D7-30008D8DD2C5}" type="slidenum">
              <a:rPr lang="en-US" altLang="en-US" smtClean="0"/>
              <a:t>5</a:t>
            </a:fld>
            <a:endParaRPr lang="en-US" alt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999727-9752-43A9-82A9-7C1776D2C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02629" y="1677062"/>
            <a:ext cx="1535837" cy="11518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2E4079-4A75-4099-861F-538DA05790D3}"/>
              </a:ext>
            </a:extLst>
          </p:cNvPr>
          <p:cNvSpPr txBox="1"/>
          <p:nvPr/>
        </p:nvSpPr>
        <p:spPr>
          <a:xfrm>
            <a:off x="0" y="68580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Paratransit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2573972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V SPEC MEETING HANDOUT" id="{E9FE0AB4-E76B-4187-B30B-E56C2147CE8D}" vid="{0D6D7295-73E5-4BB8-AAF9-3F4DC44E85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7ef604a7-ebc4-47af-96e9-7f1ad444f50a" ContentTypeId="0x0101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6f00c2e-ac5c-418b-9f13-a0771dbd417d">INSIDE-161-15</_dlc_DocId>
    <_dlc_DocIdUrl xmlns="16f00c2e-ac5c-418b-9f13-a0771dbd417d">
      <Url>https://connect.ncdot.gov/Business/_layouts/15/DocIdRedir.aspx?ID=INSIDE-161-15</Url>
      <Description>INSIDE-161-15</Description>
    </_dlc_DocIdUrl>
    <Status xmlns="49d42ce9-ca8e-4bc7-9fec-f7192c4cc371" xsi:nil="true"/>
    <IconOverlay xmlns="http://schemas.microsoft.com/sharepoint/v4" xsi:nil="true"/>
    <Application_x0020_Types xmlns="ae65f439-9053-400b-a479-5c78f91a9559" xsi:nil="true"/>
    <Order0 xmlns="49d42ce9-ca8e-4bc7-9fec-f7192c4cc371" xsi:nil="true"/>
    <Meeting_x0020_Dates xmlns="49d42ce9-ca8e-4bc7-9fec-f7192c4cc371" xsi:nil="true"/>
    <URL xmlns="http://schemas.microsoft.com/sharepoint/v3">
      <Url xsi:nil="true"/>
      <Description xsi:nil="true"/>
    </URL>
    <Grant_x0020_Type xmlns="49d42ce9-ca8e-4bc7-9fec-f7192c4cc371" xsi:nil="true"/>
    <Section xmlns="49d42ce9-ca8e-4bc7-9fec-f7192c4cc371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BB0BA4D890B54791BACA23C39560D3" ma:contentTypeVersion="302" ma:contentTypeDescription="Create a new document." ma:contentTypeScope="" ma:versionID="d50200f18d7e7fc888b4d58edf121058">
  <xsd:schema xmlns:xsd="http://www.w3.org/2001/XMLSchema" xmlns:xs="http://www.w3.org/2001/XMLSchema" xmlns:p="http://schemas.microsoft.com/office/2006/metadata/properties" xmlns:ns1="http://schemas.microsoft.com/sharepoint/v3" xmlns:ns2="49d42ce9-ca8e-4bc7-9fec-f7192c4cc371" xmlns:ns3="ae65f439-9053-400b-a479-5c78f91a9559" xmlns:ns4="16f00c2e-ac5c-418b-9f13-a0771dbd417d" xmlns:ns5="http://schemas.microsoft.com/sharepoint/v4" xmlns:ns6="a5b864cb-7915-4493-b702-ad0b49b4414f" targetNamespace="http://schemas.microsoft.com/office/2006/metadata/properties" ma:root="true" ma:fieldsID="50e6efa4bfa6cf502b78e473d34f129c" ns1:_="" ns2:_="" ns3:_="" ns4:_="" ns5:_="" ns6:_="">
    <xsd:import namespace="http://schemas.microsoft.com/sharepoint/v3"/>
    <xsd:import namespace="49d42ce9-ca8e-4bc7-9fec-f7192c4cc371"/>
    <xsd:import namespace="ae65f439-9053-400b-a479-5c78f91a9559"/>
    <xsd:import namespace="16f00c2e-ac5c-418b-9f13-a0771dbd417d"/>
    <xsd:import namespace="http://schemas.microsoft.com/sharepoint/v4"/>
    <xsd:import namespace="a5b864cb-7915-4493-b702-ad0b49b4414f"/>
    <xsd:element name="properties">
      <xsd:complexType>
        <xsd:sequence>
          <xsd:element name="documentManagement">
            <xsd:complexType>
              <xsd:all>
                <xsd:element ref="ns3:Application_x0020_Types" minOccurs="0"/>
                <xsd:element ref="ns2:Status" minOccurs="0"/>
                <xsd:element ref="ns2:Grant_x0020_Type" minOccurs="0"/>
                <xsd:element ref="ns2:Order0" minOccurs="0"/>
                <xsd:element ref="ns2:Section" minOccurs="0"/>
                <xsd:element ref="ns4:_dlc_DocId" minOccurs="0"/>
                <xsd:element ref="ns4:_dlc_DocIdUrl" minOccurs="0"/>
                <xsd:element ref="ns4:_dlc_DocIdPersistId" minOccurs="0"/>
                <xsd:element ref="ns1:URL" minOccurs="0"/>
                <xsd:element ref="ns5:IconOverlay" minOccurs="0"/>
                <xsd:element ref="ns2:Meeting_x0020_Dates" minOccurs="0"/>
                <xsd:element ref="ns1:PublishingStartDate" minOccurs="0"/>
                <xsd:element ref="ns1:PublishingExpirationDate" minOccurs="0"/>
                <xsd:element ref="ns6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7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StartDate" ma:index="20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1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d42ce9-ca8e-4bc7-9fec-f7192c4cc371" elementFormDefault="qualified">
    <xsd:import namespace="http://schemas.microsoft.com/office/2006/documentManagement/types"/>
    <xsd:import namespace="http://schemas.microsoft.com/office/infopath/2007/PartnerControls"/>
    <xsd:element name="Status" ma:index="10" nillable="true" ma:displayName="Grant Status" ma:format="Dropdown" ma:internalName="Status">
      <xsd:simpleType>
        <xsd:union memberTypes="dms:Text">
          <xsd:simpleType>
            <xsd:restriction base="dms:Choice">
              <xsd:enumeration value="Current Open Applications"/>
              <xsd:enumeration value="Previous Closed Applications"/>
            </xsd:restriction>
          </xsd:simpleType>
        </xsd:union>
      </xsd:simpleType>
    </xsd:element>
    <xsd:element name="Grant_x0020_Type" ma:index="11" nillable="true" ma:displayName="Grant Type" ma:format="Dropdown" ma:internalName="Grant_x0020_Type">
      <xsd:simpleType>
        <xsd:union memberTypes="dms:Text">
          <xsd:simpleType>
            <xsd:restriction base="dms:Choice">
              <xsd:enumeration value="Apprenticeships and Internships"/>
              <xsd:enumeration value="ADTAP"/>
              <xsd:enumeration value="CTP"/>
              <xsd:enumeration value="Intercity"/>
              <xsd:enumeration value="NFPA"/>
              <xsd:enumeration value="PWPA"/>
              <xsd:enumeration value="Reference"/>
              <xsd:enumeration value="ROAP"/>
              <xsd:enumeration value="SMAP"/>
              <xsd:enumeration value="TDMP"/>
              <xsd:enumeration value="TIGER"/>
              <xsd:enumeration value="TTAP"/>
              <xsd:enumeration value="UATP"/>
              <xsd:enumeration value="Build 2018"/>
              <xsd:enumeration value="IMD Microtransit Feasibility Grant"/>
            </xsd:restriction>
          </xsd:simpleType>
        </xsd:union>
      </xsd:simpleType>
    </xsd:element>
    <xsd:element name="Order0" ma:index="12" nillable="true" ma:displayName="Order" ma:internalName="Order0">
      <xsd:simpleType>
        <xsd:restriction base="dms:Text">
          <xsd:maxLength value="255"/>
        </xsd:restriction>
      </xsd:simpleType>
    </xsd:element>
    <xsd:element name="Section" ma:index="13" nillable="true" ma:displayName="Section" ma:format="Dropdown" ma:internalName="Section">
      <xsd:simpleType>
        <xsd:union memberTypes="dms:Text">
          <xsd:simpleType>
            <xsd:restriction base="dms:Choice">
              <xsd:enumeration value="Archive"/>
              <xsd:enumeration value="Compliance"/>
              <xsd:enumeration value="Documents"/>
              <xsd:enumeration value="Forms"/>
              <xsd:enumeration value="Grants"/>
              <xsd:enumeration value="Maintenance"/>
              <xsd:enumeration value="Partner Connect Help"/>
              <xsd:enumeration value="Reports"/>
              <xsd:enumeration value="Training"/>
              <xsd:enumeration value="Transit Providers"/>
              <xsd:enumeration value="Grants Reporting Forms"/>
              <xsd:enumeration value="Level 1 Reporting: Receiving less than $25,000"/>
              <xsd:enumeration value="Level 2 Reporting: Receiving at least $25,000 but less than $500,000"/>
              <xsd:enumeration value="Level 3 Reporting: Receiving $500,000 or more"/>
              <xsd:enumeration value="CCP Templates"/>
              <xsd:enumeration value="Project Locations by Fiscal Year"/>
              <xsd:enumeration value="CCP Master Schedule"/>
              <xsd:enumeration value="Completed CCP’s"/>
              <xsd:enumeration value="Grantee Links &amp; Resources"/>
              <xsd:enumeration value="Survey Results"/>
            </xsd:restriction>
          </xsd:simpleType>
        </xsd:union>
      </xsd:simpleType>
    </xsd:element>
    <xsd:element name="Meeting_x0020_Dates" ma:index="19" nillable="true" ma:displayName="Meeting Dates" ma:internalName="Meeting_x0020_Da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5f439-9053-400b-a479-5c78f91a9559" elementFormDefault="qualified">
    <xsd:import namespace="http://schemas.microsoft.com/office/2006/documentManagement/types"/>
    <xsd:import namespace="http://schemas.microsoft.com/office/infopath/2007/PartnerControls"/>
    <xsd:element name="Application_x0020_Types" ma:index="9" nillable="true" ma:displayName="Application Types" ma:format="Dropdown" ma:hidden="true" ma:internalName="Application_x0020_Types" ma:readOnly="false">
      <xsd:simpleType>
        <xsd:union memberTypes="dms:Text">
          <xsd:simpleType>
            <xsd:restriction base="dms:Choice">
              <xsd:enumeration value="ADTAP"/>
              <xsd:enumeration value="CTP"/>
              <xsd:enumeration value="Intercity"/>
              <xsd:enumeration value="NFPA"/>
              <xsd:enumeration value="PWPA"/>
              <xsd:enumeration value="Reference"/>
              <xsd:enumeration value="ROAP"/>
              <xsd:enumeration value="SMAP"/>
              <xsd:enumeration value="TDMP"/>
              <xsd:enumeration value="TTAP"/>
              <xsd:enumeration value="UATP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864cb-7915-4493-b702-ad0b49b4414f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1" ma:displayName="Title"/>
        <xsd:element ref="dc:subject" minOccurs="0" maxOccurs="1" ma:index="2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FD0EB2FC-7A17-44B2-B183-185BE9D583D4}"/>
</file>

<file path=customXml/itemProps2.xml><?xml version="1.0" encoding="utf-8"?>
<ds:datastoreItem xmlns:ds="http://schemas.openxmlformats.org/officeDocument/2006/customXml" ds:itemID="{69DC4630-270D-46C0-A49F-98B7CB7315F5}"/>
</file>

<file path=customXml/itemProps3.xml><?xml version="1.0" encoding="utf-8"?>
<ds:datastoreItem xmlns:ds="http://schemas.openxmlformats.org/officeDocument/2006/customXml" ds:itemID="{72B616C0-77A5-4E4D-B8A6-7A18F25518E7}"/>
</file>

<file path=customXml/itemProps4.xml><?xml version="1.0" encoding="utf-8"?>
<ds:datastoreItem xmlns:ds="http://schemas.openxmlformats.org/officeDocument/2006/customXml" ds:itemID="{2B4865B2-B2E1-4C08-B0E6-15D71AF1AA44}"/>
</file>

<file path=customXml/itemProps5.xml><?xml version="1.0" encoding="utf-8"?>
<ds:datastoreItem xmlns:ds="http://schemas.openxmlformats.org/officeDocument/2006/customXml" ds:itemID="{BD02B68B-6387-476D-8713-485B73B2BA72}"/>
</file>

<file path=docProps/app.xml><?xml version="1.0" encoding="utf-8"?>
<Properties xmlns="http://schemas.openxmlformats.org/officeDocument/2006/extended-properties" xmlns:vt="http://schemas.openxmlformats.org/officeDocument/2006/docPropsVTypes">
  <Template>LTV SPEC MEETING HANDOUT</Template>
  <TotalTime>8</TotalTime>
  <Words>149</Words>
  <Application>Microsoft Office PowerPoint</Application>
  <PresentationFormat>On-screen Show (4:3)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Tw Cen MT</vt:lpstr>
      <vt:lpstr>Tw Cen MT Condensed</vt:lpstr>
      <vt:lpstr>Wingdings 3</vt:lpstr>
      <vt:lpstr>Integral</vt:lpstr>
      <vt:lpstr>LTV Specification Meeting</vt:lpstr>
      <vt:lpstr>MEETING AGENDA</vt:lpstr>
      <vt:lpstr>VEHICLE Procurement</vt:lpstr>
      <vt:lpstr>WRITING SPECIFICATIONS</vt:lpstr>
      <vt:lpstr>VEHICLE PROCUREMENT</vt:lpstr>
    </vt:vector>
  </TitlesOfParts>
  <Company>NC Deparment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LTV Spec Meeting Handout</dc:title>
  <dc:subject>Training</dc:subject>
  <dc:creator>Samantha Bryant</dc:creator>
  <cp:keywords>PowerPoint, template, 4x3, official, presentation</cp:keywords>
  <dc:description/>
  <cp:lastModifiedBy>Cassandre H. Haynesworth</cp:lastModifiedBy>
  <cp:revision>1</cp:revision>
  <cp:lastPrinted>2020-02-06T19:29:17Z</cp:lastPrinted>
  <dcterms:created xsi:type="dcterms:W3CDTF">2020-03-24T19:40:48Z</dcterms:created>
  <dcterms:modified xsi:type="dcterms:W3CDTF">2020-03-24T19:49:37Z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0x0101006CBB0BA4D890B54791BACA23C39560D3</vt:lpwstr>
  </property>
  <property fmtid="{D5CDD505-2E9C-101B-9397-08002B2CF9AE}" pid="3" name="_dlc_DocIdItemGuid">
    <vt:lpwstr>05a495ec-0491-4e1f-99aa-0280a0726d24</vt:lpwstr>
  </property>
  <property fmtid="{D5CDD505-2E9C-101B-9397-08002B2CF9AE}" pid="4" name="Business Content Type">
    <vt:lpwstr/>
  </property>
  <property fmtid="{D5CDD505-2E9C-101B-9397-08002B2CF9AE}" pid="5" name="Data Security Classification">
    <vt:lpwstr/>
  </property>
  <property fmtid="{D5CDD505-2E9C-101B-9397-08002B2CF9AE}" pid="6" name="Order">
    <vt:r8>157800</vt:r8>
  </property>
  <property fmtid="{D5CDD505-2E9C-101B-9397-08002B2CF9AE}" pid="7" name="Description0">
    <vt:lpwstr>LTV Spec Meeting Handout</vt:lpwstr>
  </property>
  <property fmtid="{D5CDD505-2E9C-101B-9397-08002B2CF9AE}" pid="8" name="Document Type">
    <vt:lpwstr>Procurement</vt:lpwstr>
  </property>
</Properties>
</file>